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3"/>
  </p:notesMasterIdLst>
  <p:sldIdLst>
    <p:sldId id="306" r:id="rId5"/>
    <p:sldId id="313" r:id="rId6"/>
    <p:sldId id="307" r:id="rId7"/>
    <p:sldId id="308" r:id="rId8"/>
    <p:sldId id="310" r:id="rId9"/>
    <p:sldId id="303" r:id="rId10"/>
    <p:sldId id="305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67" autoAdjust="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Class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/>
      <dgm:spPr/>
      <dgm:t>
        <a:bodyPr/>
        <a:lstStyle/>
        <a:p>
          <a:r>
            <a:rPr lang="en-US" b="0" i="0" u="none" dirty="0"/>
            <a:t>Teachers allow in-class time.</a:t>
          </a:r>
          <a:endParaRPr lang="en-US" dirty="0"/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LASSO</a:t>
          </a: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/>
      <dgm:spPr/>
      <dgm:t>
        <a:bodyPr/>
        <a:lstStyle/>
        <a:p>
          <a:r>
            <a:rPr lang="en-US" b="0" i="0" u="none" dirty="0"/>
            <a:t>On Wednesdays, students may have opportunities to complete required assignments.</a:t>
          </a:r>
          <a:endParaRPr lang="en-US" dirty="0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Tutoring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/>
      <dgm:spPr/>
      <dgm:t>
        <a:bodyPr/>
        <a:lstStyle/>
        <a:p>
          <a:r>
            <a:rPr lang="en-US" b="0" i="0" u="none" dirty="0"/>
            <a:t>OHS will release a tutoring schedule later this fall providing time to complete assignments after school. </a:t>
          </a:r>
          <a:endParaRPr lang="en-US" dirty="0"/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AVID Tutors</a:t>
          </a:r>
        </a:p>
      </dgm:t>
    </dgm:pt>
    <dgm:pt modelId="{775EBB35-E8CF-4A14-B0A8-45A53D65E711}" type="parTrans" cxnId="{7B8F902E-4BA3-41AA-9991-54805A6B93DE}">
      <dgm:prSet/>
      <dgm:spPr/>
      <dgm:t>
        <a:bodyPr/>
        <a:lstStyle/>
        <a:p>
          <a:endParaRPr lang="en-US"/>
        </a:p>
      </dgm:t>
    </dgm:pt>
    <dgm:pt modelId="{A75B061E-69EA-487C-8330-1430DA0F139D}" type="sibTrans" cxnId="{7B8F902E-4BA3-41AA-9991-54805A6B93DE}">
      <dgm:prSet/>
      <dgm:spPr/>
      <dgm:t>
        <a:bodyPr/>
        <a:lstStyle/>
        <a:p>
          <a:endParaRPr lang="en-US"/>
        </a:p>
      </dgm:t>
    </dgm:pt>
    <dgm:pt modelId="{F757DBC8-3670-4122-937A-47DB91C0F3FE}">
      <dgm:prSet phldrT="[Text]"/>
      <dgm:spPr/>
      <dgm:t>
        <a:bodyPr/>
        <a:lstStyle/>
        <a:p>
          <a:r>
            <a:rPr lang="en-US" b="0" i="0" u="none" dirty="0"/>
            <a:t>For those that are in AVID, AVID Tutors may be assigned to help you with your assignments. </a:t>
          </a:r>
          <a:endParaRPr lang="en-US" dirty="0"/>
        </a:p>
      </dgm:t>
    </dgm:pt>
    <dgm:pt modelId="{8F483F27-8D97-48E5-9210-1B448F1CE277}" type="parTrans" cxnId="{8A3D4B73-3658-4A4C-9DFE-F59E22A79482}">
      <dgm:prSet/>
      <dgm:spPr/>
      <dgm:t>
        <a:bodyPr/>
        <a:lstStyle/>
        <a:p>
          <a:endParaRPr lang="en-US"/>
        </a:p>
      </dgm:t>
    </dgm:pt>
    <dgm:pt modelId="{A46A41DD-2CA4-4800-8F85-546ABB24ED07}" type="sibTrans" cxnId="{8A3D4B73-3658-4A4C-9DFE-F59E22A79482}">
      <dgm:prSet/>
      <dgm:spPr/>
      <dgm:t>
        <a:bodyPr/>
        <a:lstStyle/>
        <a:p>
          <a:endParaRPr lang="en-US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AVID</a:t>
          </a:r>
        </a:p>
      </dgm:t>
    </dgm:pt>
    <dgm:pt modelId="{2CF5AF8A-5687-489A-9838-EDDBB760D421}" type="parTrans" cxnId="{D35DB9DA-961B-46CD-BB14-44CD766D8CB7}">
      <dgm:prSet/>
      <dgm:spPr/>
      <dgm:t>
        <a:bodyPr/>
        <a:lstStyle/>
        <a:p>
          <a:endParaRPr lang="en-US"/>
        </a:p>
      </dgm:t>
    </dgm:pt>
    <dgm:pt modelId="{D5CAA101-B828-45D7-965B-F77CD6FBA109}" type="sibTrans" cxnId="{D35DB9DA-961B-46CD-BB14-44CD766D8CB7}">
      <dgm:prSet/>
      <dgm:spPr/>
      <dgm:t>
        <a:bodyPr/>
        <a:lstStyle/>
        <a:p>
          <a:endParaRPr lang="en-US"/>
        </a:p>
      </dgm:t>
    </dgm:pt>
    <dgm:pt modelId="{EE155DB2-6788-4019-961C-F8B89C275CE8}">
      <dgm:prSet phldrT="[Text]"/>
      <dgm:spPr/>
      <dgm:t>
        <a:bodyPr/>
        <a:lstStyle/>
        <a:p>
          <a:r>
            <a:rPr lang="en-US" b="0" i="0" u="none" dirty="0"/>
            <a:t>It is part of the AVID model to use student assignments from other classes to build skillsets! </a:t>
          </a:r>
          <a:endParaRPr lang="en-US" dirty="0"/>
        </a:p>
      </dgm:t>
    </dgm:pt>
    <dgm:pt modelId="{8395B9D5-FF39-4045-8569-9C13F11FB1E5}" type="parTrans" cxnId="{E3D274C7-DB39-45B8-B18F-742495FE5026}">
      <dgm:prSet/>
      <dgm:spPr/>
      <dgm:t>
        <a:bodyPr/>
        <a:lstStyle/>
        <a:p>
          <a:endParaRPr lang="en-US"/>
        </a:p>
      </dgm:t>
    </dgm:pt>
    <dgm:pt modelId="{F94C628D-62C1-4AF5-B102-2A2AA7FD22DE}" type="sibTrans" cxnId="{E3D274C7-DB39-45B8-B18F-742495FE5026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09957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</a:t>
          </a:r>
        </a:p>
      </dsp:txBody>
      <dsp:txXfrm>
        <a:off x="1934" y="2872740"/>
        <a:ext cx="1980076" cy="662940"/>
      </dsp:txXfrm>
    </dsp:sp>
    <dsp:sp modelId="{810D7AA7-A541-4507-BE7F-36CCF210089F}">
      <dsp:nvSpPr>
        <dsp:cNvPr id="0" name=""/>
        <dsp:cNvSpPr/>
      </dsp:nvSpPr>
      <dsp:spPr>
        <a:xfrm>
          <a:off x="166970" y="982941"/>
          <a:ext cx="1675110" cy="1790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Teachers allow in-class time.</a:t>
          </a:r>
          <a:endParaRPr lang="en-US" sz="1400" kern="1200" dirty="0"/>
        </a:p>
      </dsp:txBody>
      <dsp:txXfrm>
        <a:off x="166970" y="982941"/>
        <a:ext cx="1675110" cy="1790777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LASSO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790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On Wednesdays, students may have opportunities to complete required assignments.</a:t>
          </a:r>
          <a:endParaRPr lang="en-US" sz="1400" kern="1200" dirty="0"/>
        </a:p>
      </dsp:txBody>
      <dsp:txXfrm>
        <a:off x="2126766" y="982941"/>
        <a:ext cx="1675110" cy="1790777"/>
      </dsp:txXfrm>
    </dsp:sp>
    <dsp:sp modelId="{473F2067-7126-4D56-A328-5A8CFD3D8D52}">
      <dsp:nvSpPr>
        <dsp:cNvPr id="0" name=""/>
        <dsp:cNvSpPr/>
      </dsp:nvSpPr>
      <dsp:spPr>
        <a:xfrm rot="5400000">
          <a:off x="3009635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21528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Tutoring</a:t>
          </a:r>
        </a:p>
      </dsp:txBody>
      <dsp:txXfrm>
        <a:off x="4087263" y="2872740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086563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OHS will release a tutoring schedule later this fall providing time to complete assignments after school. </a:t>
          </a:r>
          <a:endParaRPr lang="en-US" sz="1400" kern="1200" dirty="0"/>
        </a:p>
      </dsp:txBody>
      <dsp:txXfrm>
        <a:off x="4086563" y="982941"/>
        <a:ext cx="1675110" cy="1414310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AVID Tutors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For those that are in AVID, AVID Tutors may be assigned to help you with your assignments. </a:t>
          </a:r>
          <a:endParaRPr lang="en-US" sz="1400" kern="1200" dirty="0"/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AVID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It is part of the AVID model to use student assignments from other classes to build skillsets! </a:t>
          </a:r>
          <a:endParaRPr lang="en-US" sz="1400" kern="1200" dirty="0"/>
        </a:p>
      </dsp:txBody>
      <dsp:txXfrm>
        <a:off x="8006156" y="982941"/>
        <a:ext cx="1675110" cy="141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pc="400" dirty="0">
                <a:solidFill>
                  <a:schemeClr val="bg1"/>
                </a:solidFill>
              </a:rPr>
              <a:t>LASSO Intervention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Ms. </a:t>
            </a:r>
            <a:r>
              <a:rPr lang="en-US" sz="2000" dirty="0" err="1">
                <a:solidFill>
                  <a:schemeClr val="bg1"/>
                </a:solidFill>
              </a:rPr>
              <a:t>Sussy</a:t>
            </a:r>
            <a:r>
              <a:rPr lang="en-US" sz="2000" dirty="0">
                <a:solidFill>
                  <a:schemeClr val="bg1"/>
                </a:solidFill>
              </a:rPr>
              <a:t> Jimenez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9760B-553F-6174-CD1F-A56D09AED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"/>
          <a:stretch/>
        </p:blipFill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00F26C-26A5-C9EE-49C5-77C3CD23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anchor="b">
            <a:normAutofit/>
          </a:bodyPr>
          <a:lstStyle/>
          <a:p>
            <a:r>
              <a:rPr lang="en-US" sz="3800"/>
              <a:t>Who am I and what do I do?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B9CC76-68A0-AEB4-7F93-7080FFAC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>
            <a:normAutofit/>
          </a:bodyPr>
          <a:lstStyle/>
          <a:p>
            <a:r>
              <a:rPr lang="en-US" dirty="0"/>
              <a:t>Ms. </a:t>
            </a:r>
            <a:r>
              <a:rPr lang="en-US" dirty="0" err="1"/>
              <a:t>Sussy</a:t>
            </a:r>
            <a:r>
              <a:rPr lang="en-US" dirty="0"/>
              <a:t> Jimenez</a:t>
            </a:r>
          </a:p>
          <a:p>
            <a:r>
              <a:rPr lang="en-US" dirty="0"/>
              <a:t>Senior Academic Interventionist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AF12-1DCA-45A3-2146-52C025AD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What is lasso?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Every Wednesday at OHS, the teachers will utilize every period (all day) for intervention, reteach, station work, enrichment, test review, AVID workshops, and presentations.</a:t>
            </a:r>
          </a:p>
          <a:p>
            <a:pPr algn="r"/>
            <a:endParaRPr lang="en-US" dirty="0"/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In other words, Wednesdays are great working days to complete all required assignments.  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7055812" cy="117957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How can I use LASSO?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15" y="2514600"/>
            <a:ext cx="6190488" cy="334670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LASSO is scheduled on every Wednesday of the school year aligned with the Early Release Schedule. 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Some teachers will use LASSO Wednesdays specifically depending on the student needs.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If you need time to relearn something, you can ALWAYS ask your teacher to use LASSO Wednesday to learning something again that you did not previously understand.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Test Review, Project Work Time, Enrichment, Intervention, AVID Workshops, Presentations, Relearn Stations, and Independent Work Study</a:t>
            </a:r>
          </a:p>
          <a:p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34131"/>
            <a:ext cx="4434840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Self-Advocacy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763" y="1185196"/>
            <a:ext cx="4434835" cy="362169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Know your student rights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Know your educational options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Understan</a:t>
            </a:r>
            <a:r>
              <a:rPr lang="en-US" dirty="0"/>
              <a:t>d the teacher’s course syllabus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Ask for help……in fact ask often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Meet with your counselor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Know your credit checks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Build relationships wit adults (You’ll need them!)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pic>
        <p:nvPicPr>
          <p:cNvPr id="8" name="Picture Placeholder 7" descr="mountains at sunset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Time to Complete Assignments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6" descr="timeline SmartArt Graphic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113759"/>
              </p:ext>
            </p:extLst>
          </p:nvPr>
        </p:nvGraphicFramePr>
        <p:xfrm>
          <a:off x="1447800" y="1325880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SMART Goal Setting Activity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/>
          <a:p>
            <a:r>
              <a:rPr lang="en-US"/>
              <a:t>S: Specific</a:t>
            </a:r>
          </a:p>
          <a:p>
            <a:r>
              <a:rPr lang="en-US"/>
              <a:t>M: Measurable</a:t>
            </a:r>
          </a:p>
          <a:p>
            <a:r>
              <a:rPr lang="en-US"/>
              <a:t>A: Attainable </a:t>
            </a:r>
          </a:p>
          <a:p>
            <a:r>
              <a:rPr lang="en-US" dirty="0"/>
              <a:t>R: Relevant</a:t>
            </a:r>
          </a:p>
          <a:p>
            <a:r>
              <a:rPr lang="en-US"/>
              <a:t>T: Timely </a:t>
            </a:r>
          </a:p>
          <a:p>
            <a:endParaRPr lang="en-US" dirty="0"/>
          </a:p>
          <a:p>
            <a:r>
              <a:rPr lang="en-US"/>
              <a:t>Create a SMART Goal outlining how you intend to use LASSO during the school year.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AB42E-305F-2931-924C-18ADC0AC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64" y="1690688"/>
            <a:ext cx="5803267" cy="3767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Ms. </a:t>
            </a:r>
            <a:r>
              <a:rPr lang="en-US" dirty="0" err="1"/>
              <a:t>Sussy</a:t>
            </a:r>
            <a:r>
              <a:rPr lang="en-US" dirty="0"/>
              <a:t> Jimenez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D909BD3F-B240-4348-8BE3-67FDD68BA7A7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D4A67D12-FAB5-406C-9279-3EAA5A20A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{1DA98F88-E9B6-4B1B-9ABB-DBBF65E6B49F}tf89338750_win32</Template>
  <TotalTime>71</TotalTime>
  <Words>331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Univers</vt:lpstr>
      <vt:lpstr>Wingdings</vt:lpstr>
      <vt:lpstr>Custom</vt:lpstr>
      <vt:lpstr>LASSO Intervention</vt:lpstr>
      <vt:lpstr>Who am I and what do I do?</vt:lpstr>
      <vt:lpstr>What is lasso?</vt:lpstr>
      <vt:lpstr>How can I use LASSO?</vt:lpstr>
      <vt:lpstr>Self-Advocacy</vt:lpstr>
      <vt:lpstr>School Time to Complete Assignments</vt:lpstr>
      <vt:lpstr>SMART Goal Setting Activity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LASSO Intervention</dc:title>
  <dc:creator>Marc Hernandez</dc:creator>
  <cp:lastModifiedBy>Nicholas Ahlers</cp:lastModifiedBy>
  <cp:revision>1</cp:revision>
  <dcterms:created xsi:type="dcterms:W3CDTF">2023-07-14T19:25:38Z</dcterms:created>
  <dcterms:modified xsi:type="dcterms:W3CDTF">2023-07-20T21:58:17Z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